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Average"/>
      <p:regular r:id="rId11"/>
    </p:embeddedFont>
    <p:embeddedFont>
      <p:font typeface="Oswal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verage-regular.fntdata"/><Relationship Id="rId10" Type="http://schemas.openxmlformats.org/officeDocument/2006/relationships/slide" Target="slides/slide5.xml"/><Relationship Id="rId13" Type="http://schemas.openxmlformats.org/officeDocument/2006/relationships/font" Target="fonts/Oswald-bold.fntdata"/><Relationship Id="rId12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f63a8b3d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f63a8b3d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f63a8b3de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f63a8b3d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f63a8b3de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f63a8b3de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7f63a8b3de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7f63a8b3de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mywifiextsetup.net/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162150" y="233650"/>
            <a:ext cx="8166600" cy="66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Netgear Extender Setup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266575" y="968675"/>
            <a:ext cx="8623500" cy="48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 can easily set up your netgear extender with the help of </a:t>
            </a:r>
            <a:r>
              <a:rPr lang="en" sz="19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mywifiext</a:t>
            </a:r>
            <a:r>
              <a:rPr lang="en" sz="1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net or WPS push button</a:t>
            </a:r>
            <a:endParaRPr sz="2900">
              <a:solidFill>
                <a:srgbClr val="FFFFFF"/>
              </a:solidFill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41475" y="1997350"/>
            <a:ext cx="3903301" cy="2967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236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990"/>
              <a:buNone/>
            </a:pPr>
            <a:r>
              <a:rPr b="1" lang="en" sz="234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Extender Netgear Manual Configuration</a:t>
            </a:r>
            <a:endParaRPr b="1" sz="234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Your present wireless network might have more coverage and range thanks to the Netgear dual-band Wi-Fi range extender. Follow these instructions for Netgear extender manual setup: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First, connect the Netgear Extender Setup to a power outlet.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Using your computer or a mobile device, connect to the extender's Wi-Fi network.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Open any web browser of your choosing, such as Google Chrome or Internet Explorer.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Netgear extender's default web address should be entered in the address bar as either mywifiext.net or 192.168.1.250.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login screen for the Netgear extender is now displayed.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After that, enter your username and password.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Follow the on-screen instructions to finish configuring the Netgear extender. 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Char char="●"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Your extender has been configured correctly once the three green LED lights begin to glow.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Netgear configuration was successful. After filling in any gaps in your Wi-Fi network, you may now extend it across your house.</a:t>
            </a:r>
            <a:endParaRPr sz="1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288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990"/>
              <a:buNone/>
            </a:pPr>
            <a:r>
              <a:rPr b="1" lang="en" sz="246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Netgear Extender WPS Setup </a:t>
            </a:r>
            <a:endParaRPr b="1" sz="246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Setting up your Netgear Extender Setup with it is a quick and simple process if your router also supports WPS. 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To configure a Netgear to use WPS, adhere to these steps: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Put the extender in close proximity to your WiFi router.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Watch for the power light to become firm.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Press the WPS button on your extension when the WPS LED light starts to blink.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Click the WPS button on your WiFi router once two minutes have passed.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Your extension has been successfully used when the WPS LED light turns solid green.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Char char="●"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Move to the desired location inside the range of the Wi-Fi network you are now utilizing.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Now that your Netgear Extender Setup has been established utilizing WPS, your Wi-Fi range ought to be expanding.</a:t>
            </a:r>
            <a:endParaRPr sz="13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210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990"/>
              <a:buNone/>
            </a:pPr>
            <a:r>
              <a:rPr b="1" lang="en" sz="224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Common problems with Netgear Extender Setup</a:t>
            </a:r>
            <a:endParaRPr b="1" sz="224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It is impossible to visit mywifiext.net.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Poor or inaccurate WiFi signal quality.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Short or too extended WiFi router range.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On a Netgear range extender, how to set the default password.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putting a Netgear WiFi extender together.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extender's default SSID cannot be accessed via a connection.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Prior to or following extension setup, no LEDs flashed.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setup and configuration concerns with extender ports.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 way to reach the extender options page.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 Netgear extender, the password has been lost or forgotten.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not being able to log in or keep using Netgear Genie Smart Setup.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There is no extender.Netgear.com (SSID) available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531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you’re </a:t>
            </a:r>
            <a:r>
              <a:rPr lang="en"/>
              <a:t>facing</a:t>
            </a:r>
            <a:r>
              <a:rPr lang="en"/>
              <a:t> any issue related to the netgear extender setup then contact our professional experts via toll free no. or live chat. They will guide you.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Toll free no.:  +1-323-471-3045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Email: support@mywifiextension.net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