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0f78c14f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0f78c14f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0f78c14f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0f78c14f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0f78c14f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0f78c14f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0f78c14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0f78c14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0f78c14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0f78c14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0f78c14f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0f78c14f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0f78c14f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0f78c14f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0f78c14f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0f78c14f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0f78c14f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0f78c14f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0f78c14f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0f78c14f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orbimeshsetup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orbimeshsetup.com/" TargetMode="External"/><Relationship Id="rId4" Type="http://schemas.openxmlformats.org/officeDocument/2006/relationships/hyperlink" Target="mailto:support@mywifiextension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orbimeshsetup.com/192-168-0-1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50575" y="1728525"/>
            <a:ext cx="8520600" cy="12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Orbi Router Setup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4753650" cy="47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212350" y="446075"/>
            <a:ext cx="8520600" cy="44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Unlock the full potential of your home network with </a:t>
            </a:r>
            <a:r>
              <a:rPr lang="en-GB" sz="25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Netgear Orbi Login</a:t>
            </a:r>
            <a:r>
              <a:rPr lang="en-GB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. As the go-to expert in Orbi login and configuration, I'm here to guide you through seamless connections and optimized performance. Join me on a journey to superior WiFi coverage and enjoy a truly connected home experience. Let's get your network running at its best! Visit Orbilogin Com for all your Orbi login needs. call at +1-323-471-3045 or email us on </a:t>
            </a:r>
            <a:r>
              <a:rPr lang="en-GB" sz="25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support@mywifiextension.net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25" y="713025"/>
            <a:ext cx="2177900" cy="37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200" y="7130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6199" y="2777300"/>
            <a:ext cx="26193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6925" y="1030325"/>
            <a:ext cx="3422550" cy="334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en-GB" sz="2100">
                <a:latin typeface="Georgia"/>
                <a:ea typeface="Georgia"/>
                <a:cs typeface="Georgia"/>
                <a:sym typeface="Georgia"/>
              </a:rPr>
              <a:t>Orbi Router Setup - A Quick Overview</a:t>
            </a:r>
            <a:endParaRPr b="1" sz="2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Before diving into the specifics, let's understand the basics of setting up your Orbi router.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1. Unboxing and Hardware Setup: 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Start by unboxing your Orbi router and satellite, if you have one. Connect your router to your modem and power it on.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 Orbi App or Web Interface: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You can set up your Orbi router using the Orbi app on your smartphone or by accessing the web interface through a browser on your computer.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3. Login and Configuration: 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You'll need to log in to your router to configure settings. We'll cover this process in detail shortly.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79250" y="181175"/>
            <a:ext cx="8520600" cy="46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Hard Factory Reset</a:t>
            </a:r>
            <a:endParaRPr b="1"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case you encounter issues or need to start from scratch, performing a hard factory reset is an option. Here's how: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1. Locate the Reset Button: On your Orbi router, find the reset button. It's usually a small, recessed button.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 Press and Hold: Using a paperclip or a similar tool, press and hold the reset button for about 10 seconds.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3. Wait for the Reboot: The router will reboot, and the factory reset will be complete.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4. Login with Default Credentials: After the reset, you can log in using the default "admin" username and "password" for the password.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146150" y="137025"/>
            <a:ext cx="8671800" cy="46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en-GB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Performing a Soft Factory Reset on Your Orbi Router Login</a:t>
            </a:r>
            <a:endParaRPr b="1"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soft factory reset on your Orbi router can help you return the device to its default settings, resolving issues or preparing it for a fresh setup. Here's how to perform a soft factory reset: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Start by connecting your computer or mobile device to your Orbi network. 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Open a web browser and enter the default IP address or the Orbi login address, typically "</a:t>
            </a:r>
            <a:r>
              <a:rPr lang="en-GB" sz="17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192.168.0.1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" or "orbilogin.com."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Enter your login credentials when prompted. The default username is usually "admin," and the default password is "password."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the router's web interface, find the "Advanced" or "Advanced Settings" option. This section typically contains more advanced configurations.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Locate the Factory Reset Option: Look for the "Factory Reset" or "Reset" option within the advanced settings. It may be in a subsection like "Administration."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Click on the "Factory Reset" option. You may receive a warning about the reset's consequences.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router will now perform a soft factory reset. This process may take a few minutes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600" y="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GB">
                <a:latin typeface="Georgia"/>
                <a:ea typeface="Georgia"/>
                <a:cs typeface="Georgia"/>
                <a:sym typeface="Georgia"/>
              </a:rPr>
              <a:t>Firmware Updates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256525" y="920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Regular firmware updates are crucial for your router's performance and security. Here's how to do it: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1. Access the Web Interface: Log in to your Orbi router's web interface.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 Check for Updates: Look for the "Firmware Update" or similar option in the settings. Click on it.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3. Update Firmware: If there's an available update, follow the on-screen instructions to install it. This process may take a few minutes.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b="1" lang="en-GB" sz="2700">
                <a:latin typeface="Georgia"/>
                <a:ea typeface="Georgia"/>
                <a:cs typeface="Georgia"/>
                <a:sym typeface="Georgia"/>
              </a:rPr>
              <a:t>Key Features of </a:t>
            </a:r>
            <a:r>
              <a:rPr b="1" lang="en-GB" sz="2400">
                <a:latin typeface="Georgia"/>
                <a:ea typeface="Georgia"/>
                <a:cs typeface="Georgia"/>
                <a:sym typeface="Georgia"/>
              </a:rPr>
              <a:t>Orbi Router Login 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Orbi router comes packed with a range of features to enhance your Wi-Fi experience: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1. Tri-Band Wi-Fi: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Orbi routers offer tri-band technology, ensuring that multiple devices can connect without compromising speed.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 Guest Network: 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Create a separate guest network to keep your main network secure.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3. Parental Controls: 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 up parental controls to manage internet usage for your family.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4. Beamforming: 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technology directs Wi-Fi signals directly to devices, improving connection quality.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113025" y="13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b="1" lang="en-GB" sz="2600">
                <a:latin typeface="Georgia"/>
                <a:ea typeface="Georgia"/>
                <a:cs typeface="Georgia"/>
                <a:sym typeface="Georgia"/>
              </a:rPr>
              <a:t>Common Issues while Orbi Router Login</a:t>
            </a:r>
            <a:endParaRPr b="1"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13025" y="633725"/>
            <a:ext cx="8520600" cy="41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While Orbi routers are known for their reliability, you might encounter some common issues, including: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Connectivity Problems: 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Ensure your Orbi router is centrally located for optimal coverage.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 Slow Speeds: 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can be caused by interference or too many connected devices. Consider upgrading to a faster plan if needed.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3. Login Troubles:</a:t>
            </a: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If you forget your login credentials, a hard factory reset is an option.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conclusion, setting up and managing your Orbi router is a breeze with the right knowledge. Don't forget to update your firmware regularly and take advantage of the router's advanced features for a seamless Wi-Fi experience.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